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ПРЕПАРАТ № 27. ГЛАДКАЯ МЫШЕЧНАЯ ТКАНЬ</a:t>
            </a:r>
            <a:endParaRPr lang="ru-RU" sz="3200" b="1" dirty="0"/>
          </a:p>
        </p:txBody>
      </p:sp>
      <p:pic>
        <p:nvPicPr>
          <p:cNvPr id="2050" name="Picture 2" descr="D:\REZERV\RS\12072013_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4523"/>
            <a:ext cx="9144000" cy="6013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80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ПРЕПАРАТ № 28. ПОПЕРЕЧНО-ПОЛОСАТАЯ МЫШЕЧНАЯ ТКАНЬ. ЯЗЫК КРОЛИКА</a:t>
            </a:r>
            <a:endParaRPr lang="ru-RU" sz="3200" b="1" dirty="0"/>
          </a:p>
        </p:txBody>
      </p:sp>
      <p:pic>
        <p:nvPicPr>
          <p:cNvPr id="4098" name="Picture 2" descr="D:\REZERV\RS\12072013_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3999" cy="5757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42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СТРОЕНИЕ САРКОМЕРА</a:t>
            </a:r>
            <a:endParaRPr lang="ru-RU" sz="3200" b="1" dirty="0"/>
          </a:p>
        </p:txBody>
      </p:sp>
      <p:pic>
        <p:nvPicPr>
          <p:cNvPr id="5" name="Picture 2" descr="D:\REZERV\RS\1612_987394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2928" y="692696"/>
            <a:ext cx="7643812" cy="595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2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" y="116632"/>
            <a:ext cx="9037989" cy="6590729"/>
          </a:xfrm>
        </p:spPr>
      </p:pic>
      <p:sp>
        <p:nvSpPr>
          <p:cNvPr id="5" name="TextBox 4"/>
          <p:cNvSpPr txBox="1"/>
          <p:nvPr/>
        </p:nvSpPr>
        <p:spPr>
          <a:xfrm>
            <a:off x="4860032" y="260648"/>
            <a:ext cx="165618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Z-</a:t>
            </a:r>
            <a:r>
              <a:rPr lang="ru-RU" dirty="0" smtClean="0">
                <a:solidFill>
                  <a:schemeClr val="bg1"/>
                </a:solidFill>
              </a:rPr>
              <a:t>линия </a:t>
            </a:r>
            <a:r>
              <a:rPr lang="ru-RU" dirty="0" err="1" smtClean="0">
                <a:solidFill>
                  <a:schemeClr val="bg1"/>
                </a:solidFill>
              </a:rPr>
              <a:t>телофрагма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1700808"/>
            <a:ext cx="15841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Сарколемма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8324" y="2564904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Триада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9550" y="2852936"/>
            <a:ext cx="115212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Т-трубка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8325" y="3222268"/>
            <a:ext cx="156658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Терминальная часть ЭПС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4581128"/>
            <a:ext cx="144016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</a:t>
            </a:r>
            <a:r>
              <a:rPr lang="ru-RU" dirty="0" smtClean="0">
                <a:solidFill>
                  <a:schemeClr val="bg1"/>
                </a:solidFill>
              </a:rPr>
              <a:t>-канальцы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5227459"/>
            <a:ext cx="18186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Миофибриллы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5733256"/>
            <a:ext cx="17281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Митохондрии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47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32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ПРЕПАРАТ № 27. ГЛАДКАЯ МЫШЕЧНАЯ ТКАНЬ</vt:lpstr>
      <vt:lpstr>ПРЕПАРАТ № 28. ПОПЕРЕЧНО-ПОЛОСАТАЯ МЫШЕЧНАЯ ТКАНЬ. ЯЗЫК КРОЛИКА</vt:lpstr>
      <vt:lpstr>СТРОЕНИЕ САРКОМЕРА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ГЛАДКАЯ МЫШЕЧНАЯ ТКАНЬ</dc:title>
  <dc:creator>Dell</dc:creator>
  <cp:lastModifiedBy>Dell</cp:lastModifiedBy>
  <cp:revision>6</cp:revision>
  <dcterms:created xsi:type="dcterms:W3CDTF">2013-12-09T09:52:42Z</dcterms:created>
  <dcterms:modified xsi:type="dcterms:W3CDTF">2021-03-13T22:03:00Z</dcterms:modified>
</cp:coreProperties>
</file>